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5"/>
  </p:notesMasterIdLst>
  <p:sldIdLst>
    <p:sldId id="258" r:id="rId2"/>
    <p:sldId id="259" r:id="rId3"/>
    <p:sldId id="260" r:id="rId4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109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4035403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3" name="Shape 11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701302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Look at Laguardia’s criticism of prohibition… a very urban view of it… he’s neglecting the other side </a:t>
            </a:r>
          </a:p>
        </p:txBody>
      </p:sp>
      <p:sp>
        <p:nvSpPr>
          <p:cNvPr id="125" name="Shape 125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 lang="en-US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387557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Read the trial transcript</a:t>
            </a:r>
          </a:p>
        </p:txBody>
      </p:sp>
      <p:sp>
        <p:nvSpPr>
          <p:cNvPr id="137" name="Shape 137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631898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lvl="0" indent="-139700" algn="l" rtl="0">
              <a:spcBef>
                <a:spcPts val="640"/>
              </a:spcBef>
              <a:buClr>
                <a:schemeClr val="lt1"/>
              </a:buClr>
              <a:buFont typeface="Arial"/>
              <a:buChar char="•"/>
              <a:defRPr/>
            </a:lvl1pPr>
            <a:lvl2pPr marL="742950" lvl="1" indent="-107950" algn="l" rtl="0">
              <a:spcBef>
                <a:spcPts val="560"/>
              </a:spcBef>
              <a:buClr>
                <a:schemeClr val="lt1"/>
              </a:buClr>
              <a:buFont typeface="Arial"/>
              <a:buChar char="–"/>
              <a:defRPr/>
            </a:lvl2pPr>
            <a:lvl3pPr marL="1143000" lvl="2" indent="-76200" algn="l" rtl="0">
              <a:spcBef>
                <a:spcPts val="480"/>
              </a:spcBef>
              <a:buClr>
                <a:schemeClr val="lt1"/>
              </a:buClr>
              <a:buFont typeface="Arial"/>
              <a:buChar char="•"/>
              <a:defRPr/>
            </a:lvl3pPr>
            <a:lvl4pPr marL="1600200" lvl="3" indent="-101600" algn="l" rtl="0">
              <a:spcBef>
                <a:spcPts val="400"/>
              </a:spcBef>
              <a:buClr>
                <a:schemeClr val="lt1"/>
              </a:buClr>
              <a:buFont typeface="Arial"/>
              <a:buChar char="–"/>
              <a:defRPr/>
            </a:lvl4pPr>
            <a:lvl5pPr marL="2057400" lvl="4" indent="-101600" algn="l" rtl="0">
              <a:spcBef>
                <a:spcPts val="400"/>
              </a:spcBef>
              <a:buClr>
                <a:schemeClr val="lt1"/>
              </a:buClr>
              <a:buFont typeface="Arial"/>
              <a:buChar char="»"/>
              <a:defRPr/>
            </a:lvl5pPr>
            <a:lvl6pPr marL="2514600" lvl="5" indent="-101600" algn="l" rtl="0"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/>
            </a:lvl6pPr>
            <a:lvl7pPr marL="2971800" lvl="6" indent="-101600" algn="l" rtl="0"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/>
            </a:lvl7pPr>
            <a:lvl8pPr marL="3429000" lvl="7" indent="-101600" algn="l" rtl="0"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/>
            </a:lvl8pPr>
            <a:lvl9pPr marL="3886200" lvl="8" indent="-101600" algn="l" rtl="0"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lvl="0" indent="-139700" algn="l" rtl="0">
              <a:spcBef>
                <a:spcPts val="640"/>
              </a:spcBef>
              <a:buClr>
                <a:schemeClr val="lt1"/>
              </a:buClr>
              <a:buFont typeface="Arial"/>
              <a:buChar char="•"/>
              <a:defRPr/>
            </a:lvl1pPr>
            <a:lvl2pPr marL="742950" lvl="1" indent="-107950" algn="l" rtl="0">
              <a:spcBef>
                <a:spcPts val="560"/>
              </a:spcBef>
              <a:buClr>
                <a:schemeClr val="lt1"/>
              </a:buClr>
              <a:buFont typeface="Arial"/>
              <a:buChar char="–"/>
              <a:defRPr/>
            </a:lvl2pPr>
            <a:lvl3pPr marL="1143000" lvl="2" indent="-76200" algn="l" rtl="0">
              <a:spcBef>
                <a:spcPts val="480"/>
              </a:spcBef>
              <a:buClr>
                <a:schemeClr val="lt1"/>
              </a:buClr>
              <a:buFont typeface="Arial"/>
              <a:buChar char="•"/>
              <a:defRPr/>
            </a:lvl3pPr>
            <a:lvl4pPr marL="1600200" lvl="3" indent="-101600" algn="l" rtl="0">
              <a:spcBef>
                <a:spcPts val="400"/>
              </a:spcBef>
              <a:buClr>
                <a:schemeClr val="lt1"/>
              </a:buClr>
              <a:buFont typeface="Arial"/>
              <a:buChar char="–"/>
              <a:defRPr/>
            </a:lvl4pPr>
            <a:lvl5pPr marL="2057400" lvl="4" indent="-101600" algn="l" rtl="0">
              <a:spcBef>
                <a:spcPts val="400"/>
              </a:spcBef>
              <a:buClr>
                <a:schemeClr val="lt1"/>
              </a:buClr>
              <a:buFont typeface="Arial"/>
              <a:buChar char="»"/>
              <a:defRPr/>
            </a:lvl5pPr>
            <a:lvl6pPr marL="2514600" lvl="5" indent="-101600" algn="l" rtl="0"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/>
            </a:lvl6pPr>
            <a:lvl7pPr marL="2971800" lvl="6" indent="-101600" algn="l" rtl="0"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/>
            </a:lvl7pPr>
            <a:lvl8pPr marL="3429000" lvl="7" indent="-101600" algn="l" rtl="0"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/>
            </a:lvl8pPr>
            <a:lvl9pPr marL="3886200" lvl="8" indent="-101600" algn="l" rtl="0"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21859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lvl="0" indent="-139700" algn="l" rtl="0">
              <a:spcBef>
                <a:spcPts val="640"/>
              </a:spcBef>
              <a:buClr>
                <a:schemeClr val="lt1"/>
              </a:buClr>
              <a:buFont typeface="Arial"/>
              <a:buChar char="•"/>
              <a:defRPr/>
            </a:lvl1pPr>
            <a:lvl2pPr marL="742950" lvl="1" indent="-107950" algn="l" rtl="0">
              <a:spcBef>
                <a:spcPts val="560"/>
              </a:spcBef>
              <a:buClr>
                <a:schemeClr val="lt1"/>
              </a:buClr>
              <a:buFont typeface="Arial"/>
              <a:buChar char="–"/>
              <a:defRPr/>
            </a:lvl2pPr>
            <a:lvl3pPr marL="1143000" lvl="2" indent="-76200" algn="l" rtl="0">
              <a:spcBef>
                <a:spcPts val="480"/>
              </a:spcBef>
              <a:buClr>
                <a:schemeClr val="lt1"/>
              </a:buClr>
              <a:buFont typeface="Arial"/>
              <a:buChar char="•"/>
              <a:defRPr/>
            </a:lvl3pPr>
            <a:lvl4pPr marL="1600200" lvl="3" indent="-101600" algn="l" rtl="0">
              <a:spcBef>
                <a:spcPts val="400"/>
              </a:spcBef>
              <a:buClr>
                <a:schemeClr val="lt1"/>
              </a:buClr>
              <a:buFont typeface="Arial"/>
              <a:buChar char="–"/>
              <a:defRPr/>
            </a:lvl4pPr>
            <a:lvl5pPr marL="2057400" lvl="4" indent="-101600" algn="l" rtl="0">
              <a:spcBef>
                <a:spcPts val="400"/>
              </a:spcBef>
              <a:buClr>
                <a:schemeClr val="lt1"/>
              </a:buClr>
              <a:buFont typeface="Arial"/>
              <a:buChar char="»"/>
              <a:defRPr/>
            </a:lvl5pPr>
            <a:lvl6pPr marL="2514600" lvl="5" indent="-101600" algn="l" rtl="0"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/>
            </a:lvl6pPr>
            <a:lvl7pPr marL="2971800" lvl="6" indent="-101600" algn="l" rtl="0"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/>
            </a:lvl7pPr>
            <a:lvl8pPr marL="3429000" lvl="7" indent="-101600" algn="l" rtl="0"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/>
            </a:lvl8pPr>
            <a:lvl9pPr marL="3886200" lvl="8" indent="-101600" algn="l" rtl="0"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3"/>
          </p:nvPr>
        </p:nvSpPr>
        <p:spPr>
          <a:xfrm>
            <a:off x="4648200" y="3938587"/>
            <a:ext cx="4038599" cy="218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lvl="0" indent="-139700" algn="l" rtl="0">
              <a:spcBef>
                <a:spcPts val="640"/>
              </a:spcBef>
              <a:buClr>
                <a:schemeClr val="lt1"/>
              </a:buClr>
              <a:buFont typeface="Arial"/>
              <a:buChar char="•"/>
              <a:defRPr/>
            </a:lvl1pPr>
            <a:lvl2pPr marL="742950" lvl="1" indent="-107950" algn="l" rtl="0">
              <a:spcBef>
                <a:spcPts val="560"/>
              </a:spcBef>
              <a:buClr>
                <a:schemeClr val="lt1"/>
              </a:buClr>
              <a:buFont typeface="Arial"/>
              <a:buChar char="–"/>
              <a:defRPr/>
            </a:lvl2pPr>
            <a:lvl3pPr marL="1143000" lvl="2" indent="-76200" algn="l" rtl="0">
              <a:spcBef>
                <a:spcPts val="480"/>
              </a:spcBef>
              <a:buClr>
                <a:schemeClr val="lt1"/>
              </a:buClr>
              <a:buFont typeface="Arial"/>
              <a:buChar char="•"/>
              <a:defRPr/>
            </a:lvl3pPr>
            <a:lvl4pPr marL="1600200" lvl="3" indent="-101600" algn="l" rtl="0">
              <a:spcBef>
                <a:spcPts val="400"/>
              </a:spcBef>
              <a:buClr>
                <a:schemeClr val="lt1"/>
              </a:buClr>
              <a:buFont typeface="Arial"/>
              <a:buChar char="–"/>
              <a:defRPr/>
            </a:lvl4pPr>
            <a:lvl5pPr marL="2057400" lvl="4" indent="-101600" algn="l" rtl="0">
              <a:spcBef>
                <a:spcPts val="400"/>
              </a:spcBef>
              <a:buClr>
                <a:schemeClr val="lt1"/>
              </a:buClr>
              <a:buFont typeface="Arial"/>
              <a:buChar char="»"/>
              <a:defRPr/>
            </a:lvl5pPr>
            <a:lvl6pPr marL="2514600" lvl="5" indent="-101600" algn="l" rtl="0"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/>
            </a:lvl6pPr>
            <a:lvl7pPr marL="2971800" lvl="6" indent="-101600" algn="l" rtl="0"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/>
            </a:lvl7pPr>
            <a:lvl8pPr marL="3429000" lvl="7" indent="-101600" algn="l" rtl="0"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/>
            </a:lvl8pPr>
            <a:lvl9pPr marL="3886200" lvl="8" indent="-101600" algn="l" rtl="0"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/>
            </a:lvl1pPr>
            <a:lvl2pPr marL="0" marR="0" lvl="1" indent="0" algn="l" rtl="0">
              <a:spcBef>
                <a:spcPts val="0"/>
              </a:spcBef>
              <a:defRPr/>
            </a:lvl2pPr>
            <a:lvl3pPr marL="0" marR="0" lvl="2" indent="0" algn="l" rtl="0">
              <a:spcBef>
                <a:spcPts val="0"/>
              </a:spcBef>
              <a:defRPr/>
            </a:lvl3pPr>
            <a:lvl4pPr marL="0" marR="0" lvl="3" indent="0" algn="l" rtl="0">
              <a:spcBef>
                <a:spcPts val="0"/>
              </a:spcBef>
              <a:defRPr/>
            </a:lvl4pPr>
            <a:lvl5pPr marL="0" marR="0" lvl="4" indent="0" algn="l" rtl="0">
              <a:spcBef>
                <a:spcPts val="0"/>
              </a:spcBef>
              <a:defRPr/>
            </a:lvl5pPr>
            <a:lvl6pPr marL="0" marR="0" lvl="5" indent="0" algn="l" rtl="0">
              <a:spcBef>
                <a:spcPts val="0"/>
              </a:spcBef>
              <a:defRPr/>
            </a:lvl6pPr>
            <a:lvl7pPr marL="0" marR="0" lvl="6" indent="0" algn="l" rtl="0">
              <a:spcBef>
                <a:spcPts val="0"/>
              </a:spcBef>
              <a:defRPr/>
            </a:lvl7pPr>
            <a:lvl8pPr marL="0" marR="0" lvl="7" indent="0" algn="l" rtl="0">
              <a:spcBef>
                <a:spcPts val="0"/>
              </a:spcBef>
              <a:defRPr/>
            </a:lvl8pPr>
            <a:lvl9pPr marL="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640"/>
              </a:spcBef>
              <a:buClr>
                <a:schemeClr val="lt1"/>
              </a:buClr>
              <a:buFont typeface="Arial"/>
              <a:buNone/>
              <a:defRPr/>
            </a:lvl1pPr>
            <a:lvl2pPr marL="457200" marR="0" lvl="1" indent="0" algn="ctr" rtl="0">
              <a:spcBef>
                <a:spcPts val="560"/>
              </a:spcBef>
              <a:buClr>
                <a:schemeClr val="lt1"/>
              </a:buClr>
              <a:buFont typeface="Arial"/>
              <a:buNone/>
              <a:defRPr/>
            </a:lvl2pPr>
            <a:lvl3pPr marL="914400" marR="0" lvl="2" indent="0" algn="ctr" rtl="0">
              <a:spcBef>
                <a:spcPts val="480"/>
              </a:spcBef>
              <a:buClr>
                <a:schemeClr val="lt1"/>
              </a:buClr>
              <a:buFont typeface="Arial"/>
              <a:buNone/>
              <a:defRPr/>
            </a:lvl3pPr>
            <a:lvl4pPr marL="1371600" marR="0" lvl="3" indent="0" algn="ctr" rtl="0">
              <a:spcBef>
                <a:spcPts val="400"/>
              </a:spcBef>
              <a:buClr>
                <a:schemeClr val="lt1"/>
              </a:buClr>
              <a:buFont typeface="Arial"/>
              <a:buNone/>
              <a:defRPr/>
            </a:lvl4pPr>
            <a:lvl5pPr marL="1828800" marR="0" lvl="4" indent="0" algn="ctr" rtl="0">
              <a:spcBef>
                <a:spcPts val="400"/>
              </a:spcBef>
              <a:buClr>
                <a:schemeClr val="lt1"/>
              </a:buClr>
              <a:buFont typeface="Arial"/>
              <a:buNone/>
              <a:defRPr/>
            </a:lvl5pPr>
            <a:lvl6pPr marL="2286000" marR="0" lvl="5" indent="0" algn="ctr" rtl="0">
              <a:spcBef>
                <a:spcPts val="400"/>
              </a:spcBef>
              <a:buClr>
                <a:schemeClr val="lt1"/>
              </a:buClr>
              <a:buFont typeface="Arial"/>
              <a:buNone/>
              <a:defRPr/>
            </a:lvl6pPr>
            <a:lvl7pPr marL="2743200" marR="0" lvl="6" indent="0" algn="ctr" rtl="0">
              <a:spcBef>
                <a:spcPts val="400"/>
              </a:spcBef>
              <a:buClr>
                <a:schemeClr val="lt1"/>
              </a:buClr>
              <a:buFont typeface="Arial"/>
              <a:buNone/>
              <a:defRPr/>
            </a:lvl7pPr>
            <a:lvl8pPr marL="3200400" marR="0" lvl="7" indent="0" algn="ctr" rtl="0">
              <a:spcBef>
                <a:spcPts val="400"/>
              </a:spcBef>
              <a:buClr>
                <a:schemeClr val="lt1"/>
              </a:buClr>
              <a:buFont typeface="Arial"/>
              <a:buNone/>
              <a:defRPr/>
            </a:lvl8pPr>
            <a:lvl9pPr marL="3657600" marR="0" lvl="8" indent="0" algn="ctr" rtl="0">
              <a:spcBef>
                <a:spcPts val="400"/>
              </a:spcBef>
              <a:buClr>
                <a:schemeClr val="lt1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algn="l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lvl="0" indent="0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/>
            </a:lvl1pPr>
            <a:lvl2pPr marL="457200" lvl="1" indent="0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/>
            </a:lvl2pPr>
            <a:lvl3pPr marL="914400" lvl="2" indent="0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/>
            </a:lvl3pPr>
            <a:lvl4pPr marL="1371600" lvl="3" indent="0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/>
            </a:lvl4pPr>
            <a:lvl5pPr marL="1828800" lvl="4" indent="0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/>
            </a:lvl5pPr>
            <a:lvl6pPr marL="2286000" lvl="5" indent="0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/>
            </a:lvl6pPr>
            <a:lvl7pPr marL="2743200" lvl="6" indent="0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/>
            </a:lvl7pPr>
            <a:lvl8pPr marL="3200400" lvl="7" indent="0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/>
            </a:lvl8pPr>
            <a:lvl9pPr marL="3657600" lvl="8" indent="0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 algn="l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lvl="0" indent="0" rtl="0">
              <a:spcBef>
                <a:spcPts val="0"/>
              </a:spcBef>
              <a:buFont typeface="Calibri"/>
              <a:buNone/>
              <a:defRPr/>
            </a:lvl1pPr>
            <a:lvl2pPr marL="457200" lvl="1" indent="0" rtl="0">
              <a:spcBef>
                <a:spcPts val="0"/>
              </a:spcBef>
              <a:buFont typeface="Calibri"/>
              <a:buNone/>
              <a:defRPr/>
            </a:lvl2pPr>
            <a:lvl3pPr marL="914400" lvl="2" indent="0" rtl="0">
              <a:spcBef>
                <a:spcPts val="0"/>
              </a:spcBef>
              <a:buFont typeface="Calibri"/>
              <a:buNone/>
              <a:defRPr/>
            </a:lvl3pPr>
            <a:lvl4pPr marL="1371600" lvl="3" indent="0" rtl="0">
              <a:spcBef>
                <a:spcPts val="0"/>
              </a:spcBef>
              <a:buFont typeface="Calibri"/>
              <a:buNone/>
              <a:defRPr/>
            </a:lvl4pPr>
            <a:lvl5pPr marL="1828800" lvl="4" indent="0" rtl="0">
              <a:spcBef>
                <a:spcPts val="0"/>
              </a:spcBef>
              <a:buFont typeface="Calibri"/>
              <a:buNone/>
              <a:defRPr/>
            </a:lvl5pPr>
            <a:lvl6pPr marL="2286000" lvl="5" indent="0" rtl="0">
              <a:spcBef>
                <a:spcPts val="0"/>
              </a:spcBef>
              <a:buFont typeface="Calibri"/>
              <a:buNone/>
              <a:defRPr/>
            </a:lvl6pPr>
            <a:lvl7pPr marL="2743200" lvl="6" indent="0" rtl="0">
              <a:spcBef>
                <a:spcPts val="0"/>
              </a:spcBef>
              <a:buFont typeface="Calibri"/>
              <a:buNone/>
              <a:defRPr/>
            </a:lvl7pPr>
            <a:lvl8pPr marL="3200400" lvl="7" indent="0" rtl="0">
              <a:spcBef>
                <a:spcPts val="0"/>
              </a:spcBef>
              <a:buFont typeface="Calibri"/>
              <a:buNone/>
              <a:defRPr/>
            </a:lvl8pPr>
            <a:lvl9pPr marL="3657600" lvl="8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 algn="l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5" name="Shape 75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lvl="0" indent="0" rtl="0">
              <a:spcBef>
                <a:spcPts val="0"/>
              </a:spcBef>
              <a:buFont typeface="Calibri"/>
              <a:buNone/>
              <a:defRPr/>
            </a:lvl1pPr>
            <a:lvl2pPr marL="457200" lvl="1" indent="0" rtl="0">
              <a:spcBef>
                <a:spcPts val="0"/>
              </a:spcBef>
              <a:buFont typeface="Calibri"/>
              <a:buNone/>
              <a:defRPr/>
            </a:lvl2pPr>
            <a:lvl3pPr marL="914400" lvl="2" indent="0" rtl="0">
              <a:spcBef>
                <a:spcPts val="0"/>
              </a:spcBef>
              <a:buFont typeface="Calibri"/>
              <a:buNone/>
              <a:defRPr/>
            </a:lvl3pPr>
            <a:lvl4pPr marL="1371600" lvl="3" indent="0" rtl="0">
              <a:spcBef>
                <a:spcPts val="0"/>
              </a:spcBef>
              <a:buFont typeface="Calibri"/>
              <a:buNone/>
              <a:defRPr/>
            </a:lvl4pPr>
            <a:lvl5pPr marL="1828800" lvl="4" indent="0" rtl="0">
              <a:spcBef>
                <a:spcPts val="0"/>
              </a:spcBef>
              <a:buFont typeface="Calibri"/>
              <a:buNone/>
              <a:defRPr/>
            </a:lvl5pPr>
            <a:lvl6pPr marL="2286000" lvl="5" indent="0" rtl="0">
              <a:spcBef>
                <a:spcPts val="0"/>
              </a:spcBef>
              <a:buFont typeface="Calibri"/>
              <a:buNone/>
              <a:defRPr/>
            </a:lvl6pPr>
            <a:lvl7pPr marL="2743200" lvl="6" indent="0" rtl="0">
              <a:spcBef>
                <a:spcPts val="0"/>
              </a:spcBef>
              <a:buFont typeface="Calibri"/>
              <a:buNone/>
              <a:defRPr/>
            </a:lvl7pPr>
            <a:lvl8pPr marL="3200400" lvl="7" indent="0" rtl="0">
              <a:spcBef>
                <a:spcPts val="0"/>
              </a:spcBef>
              <a:buFont typeface="Calibri"/>
              <a:buNone/>
              <a:defRPr/>
            </a:lvl8pPr>
            <a:lvl9pPr marL="3657600" lvl="8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lvl="0" indent="-139700" algn="l" rtl="0">
              <a:spcBef>
                <a:spcPts val="640"/>
              </a:spcBef>
              <a:buClr>
                <a:schemeClr val="lt1"/>
              </a:buClr>
              <a:buFont typeface="Arial"/>
              <a:buChar char="•"/>
              <a:defRPr/>
            </a:lvl1pPr>
            <a:lvl2pPr marL="742950" lvl="1" indent="-107950" algn="l" rtl="0">
              <a:spcBef>
                <a:spcPts val="560"/>
              </a:spcBef>
              <a:buClr>
                <a:schemeClr val="lt1"/>
              </a:buClr>
              <a:buFont typeface="Arial"/>
              <a:buChar char="–"/>
              <a:defRPr/>
            </a:lvl2pPr>
            <a:lvl3pPr marL="1143000" lvl="2" indent="-76200" algn="l" rtl="0">
              <a:spcBef>
                <a:spcPts val="480"/>
              </a:spcBef>
              <a:buClr>
                <a:schemeClr val="lt1"/>
              </a:buClr>
              <a:buFont typeface="Arial"/>
              <a:buChar char="•"/>
              <a:defRPr/>
            </a:lvl3pPr>
            <a:lvl4pPr marL="1600200" lvl="3" indent="-101600" algn="l" rtl="0">
              <a:spcBef>
                <a:spcPts val="400"/>
              </a:spcBef>
              <a:buClr>
                <a:schemeClr val="lt1"/>
              </a:buClr>
              <a:buFont typeface="Arial"/>
              <a:buChar char="–"/>
              <a:defRPr/>
            </a:lvl4pPr>
            <a:lvl5pPr marL="2057400" lvl="4" indent="-101600" algn="l" rtl="0">
              <a:spcBef>
                <a:spcPts val="400"/>
              </a:spcBef>
              <a:buClr>
                <a:schemeClr val="lt1"/>
              </a:buClr>
              <a:buFont typeface="Arial"/>
              <a:buChar char="»"/>
              <a:defRPr/>
            </a:lvl5pPr>
            <a:lvl6pPr marL="2514600" lvl="5" indent="-101600" algn="l" rtl="0"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/>
            </a:lvl6pPr>
            <a:lvl7pPr marL="2971800" lvl="6" indent="-101600" algn="l" rtl="0"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/>
            </a:lvl7pPr>
            <a:lvl8pPr marL="3429000" lvl="7" indent="-101600" algn="l" rtl="0"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/>
            </a:lvl8pPr>
            <a:lvl9pPr marL="3886200" lvl="8" indent="-101600" algn="l" rtl="0"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/>
            </a:lvl1pPr>
            <a:lvl2pPr marL="0" marR="0" lvl="1" indent="0" algn="l" rtl="0">
              <a:spcBef>
                <a:spcPts val="0"/>
              </a:spcBef>
              <a:defRPr/>
            </a:lvl2pPr>
            <a:lvl3pPr marL="0" marR="0" lvl="2" indent="0" algn="l" rtl="0">
              <a:spcBef>
                <a:spcPts val="0"/>
              </a:spcBef>
              <a:defRPr/>
            </a:lvl3pPr>
            <a:lvl4pPr marL="0" marR="0" lvl="3" indent="0" algn="l" rtl="0">
              <a:spcBef>
                <a:spcPts val="0"/>
              </a:spcBef>
              <a:defRPr/>
            </a:lvl4pPr>
            <a:lvl5pPr marL="0" marR="0" lvl="4" indent="0" algn="l" rtl="0">
              <a:spcBef>
                <a:spcPts val="0"/>
              </a:spcBef>
              <a:defRPr/>
            </a:lvl5pPr>
            <a:lvl6pPr marL="0" marR="0" lvl="5" indent="0" algn="l" rtl="0">
              <a:spcBef>
                <a:spcPts val="0"/>
              </a:spcBef>
              <a:defRPr/>
            </a:lvl6pPr>
            <a:lvl7pPr marL="0" marR="0" lvl="6" indent="0" algn="l" rtl="0">
              <a:spcBef>
                <a:spcPts val="0"/>
              </a:spcBef>
              <a:defRPr/>
            </a:lvl7pPr>
            <a:lvl8pPr marL="0" marR="0" lvl="7" indent="0" algn="l" rtl="0">
              <a:spcBef>
                <a:spcPts val="0"/>
              </a:spcBef>
              <a:defRPr/>
            </a:lvl8pPr>
            <a:lvl9pPr marL="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lt1"/>
              </a:buClr>
              <a:buFont typeface="Arial"/>
              <a:buChar char="•"/>
              <a:defRPr/>
            </a:lvl1pPr>
            <a:lvl2pPr marL="742950" marR="0" lvl="1" indent="-107950" algn="l" rtl="0">
              <a:spcBef>
                <a:spcPts val="560"/>
              </a:spcBef>
              <a:buClr>
                <a:schemeClr val="lt1"/>
              </a:buClr>
              <a:buFont typeface="Arial"/>
              <a:buChar char="–"/>
              <a:defRPr/>
            </a:lvl2pPr>
            <a:lvl3pPr marL="1143000" marR="0" lvl="2" indent="-76200" algn="l" rtl="0">
              <a:spcBef>
                <a:spcPts val="480"/>
              </a:spcBef>
              <a:buClr>
                <a:schemeClr val="lt1"/>
              </a:buClr>
              <a:buFont typeface="Arial"/>
              <a:buChar char="•"/>
              <a:defRPr/>
            </a:lvl3pPr>
            <a:lvl4pPr marL="1600200" marR="0" lvl="3" indent="-101600" algn="l" rtl="0">
              <a:spcBef>
                <a:spcPts val="400"/>
              </a:spcBef>
              <a:buClr>
                <a:schemeClr val="lt1"/>
              </a:buClr>
              <a:buFont typeface="Arial"/>
              <a:buChar char="–"/>
              <a:defRPr/>
            </a:lvl4pPr>
            <a:lvl5pPr marL="2057400" marR="0" lvl="4" indent="-101600" algn="l" rtl="0">
              <a:spcBef>
                <a:spcPts val="400"/>
              </a:spcBef>
              <a:buClr>
                <a:schemeClr val="lt1"/>
              </a:buClr>
              <a:buFont typeface="Arial"/>
              <a:buChar char="»"/>
              <a:defRPr/>
            </a:lvl5pPr>
            <a:lvl6pPr marL="2514600" marR="0" lvl="5" indent="-101600" algn="l" rtl="0"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/>
            </a:lvl6pPr>
            <a:lvl7pPr marL="2971800" marR="0" lvl="6" indent="-101600" algn="l" rtl="0"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/>
            </a:lvl7pPr>
            <a:lvl8pPr marL="3429000" marR="0" lvl="7" indent="-101600" algn="l" rtl="0"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/>
            </a:lvl8pPr>
            <a:lvl9pPr marL="3886200" marR="0" lvl="8" indent="-101600" algn="l" rtl="0"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/>
          <p:nvPr/>
        </p:nvSpPr>
        <p:spPr>
          <a:xfrm>
            <a:off x="3200400" y="4191000"/>
            <a:ext cx="1981199" cy="2362200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rgbClr val="395E8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Shape 116"/>
          <p:cNvSpPr txBox="1">
            <a:spLocks noGrp="1"/>
          </p:cNvSpPr>
          <p:nvPr>
            <p:ph type="title"/>
          </p:nvPr>
        </p:nvSpPr>
        <p:spPr>
          <a:xfrm>
            <a:off x="2286000" y="274637"/>
            <a:ext cx="6858000" cy="9445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en-US" sz="3250" b="1" i="0" u="sng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Executive Office during 1920’s</a:t>
            </a:r>
            <a:r>
              <a:rPr lang="en-US" sz="325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325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lang="en-US" sz="3250" b="1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2286000" y="1447800"/>
            <a:ext cx="3276600" cy="914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buClr>
                <a:schemeClr val="lt1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Harding 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360"/>
              </a:spcBef>
              <a:buClr>
                <a:schemeClr val="lt1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	Tax breaks – trickle down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360"/>
              </a:spcBef>
              <a:buClr>
                <a:schemeClr val="lt1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	Teapot Dome Scandal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360"/>
              </a:spcBef>
              <a:buClr>
                <a:schemeClr val="lt1"/>
              </a:buClr>
              <a:buSzPct val="250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Shape 118"/>
          <p:cNvSpPr txBox="1">
            <a:spLocks noGrp="1"/>
          </p:cNvSpPr>
          <p:nvPr>
            <p:ph type="body" idx="2"/>
          </p:nvPr>
        </p:nvSpPr>
        <p:spPr>
          <a:xfrm>
            <a:off x="304800" y="2743200"/>
            <a:ext cx="7772400" cy="3886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Calvin Coolidge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280"/>
              </a:spcBef>
              <a:buClr>
                <a:schemeClr val="lt1"/>
              </a:buClr>
              <a:buSzPct val="100000"/>
              <a:buFont typeface="Arial"/>
              <a:buChar char="–"/>
            </a:pPr>
            <a:r>
              <a:rPr lang="en-US"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If Fed gov went out of business 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280"/>
              </a:spcBef>
              <a:buClr>
                <a:schemeClr val="lt1"/>
              </a:buClr>
              <a:buSzPct val="25000"/>
              <a:buFont typeface="Arial"/>
              <a:buNone/>
            </a:pPr>
            <a:r>
              <a:rPr lang="en-US"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	tomorrow no one would notice 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280"/>
              </a:spcBef>
              <a:buClr>
                <a:schemeClr val="lt1"/>
              </a:buClr>
              <a:buSzPct val="25000"/>
              <a:buFont typeface="Arial"/>
              <a:buNone/>
            </a:pPr>
            <a:r>
              <a:rPr lang="en-US"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	for 6 months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Arial"/>
              <a:buNone/>
            </a:pPr>
            <a:endParaRPr sz="20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Arial"/>
              <a:buNone/>
            </a:pPr>
            <a:endParaRPr sz="20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ctr" rtl="0">
              <a:lnSpc>
                <a:spcPct val="80000"/>
              </a:lnSpc>
              <a:spcBef>
                <a:spcPts val="400"/>
              </a:spcBef>
              <a:buClr>
                <a:schemeClr val="lt1"/>
              </a:buClr>
              <a:buSzPct val="25000"/>
              <a:buFont typeface="Arial"/>
              <a:buNone/>
            </a:pPr>
            <a:r>
              <a:rPr lang="en-US"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PROBUSINESS</a:t>
            </a:r>
          </a:p>
          <a:p>
            <a:pPr marL="342900" marR="0" lvl="0" indent="-342900" algn="r" rtl="0">
              <a:lnSpc>
                <a:spcPct val="80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Herbert Hoover</a:t>
            </a:r>
          </a:p>
          <a:p>
            <a:pPr marL="1143000" marR="0" lvl="2" indent="-228600" algn="r" rtl="0">
              <a:lnSpc>
                <a:spcPct val="80000"/>
              </a:lnSpc>
              <a:spcBef>
                <a:spcPts val="320"/>
              </a:spcBef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Too little too late</a:t>
            </a:r>
          </a:p>
          <a:p>
            <a:pPr marL="342900" marR="0" lvl="0" indent="-342900" algn="ctr" rtl="0">
              <a:lnSpc>
                <a:spcPct val="80000"/>
              </a:lnSpc>
              <a:spcBef>
                <a:spcPts val="400"/>
              </a:spcBef>
              <a:buClr>
                <a:schemeClr val="lt1"/>
              </a:buClr>
              <a:buSzPct val="25000"/>
              <a:buFont typeface="Arial"/>
              <a:buNone/>
            </a:pPr>
            <a:endParaRPr sz="20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ctr" rtl="0">
              <a:lnSpc>
                <a:spcPct val="80000"/>
              </a:lnSpc>
              <a:spcBef>
                <a:spcPts val="400"/>
              </a:spcBef>
              <a:buClr>
                <a:schemeClr val="lt1"/>
              </a:buClr>
              <a:buSzPct val="25000"/>
              <a:buFont typeface="Arial"/>
              <a:buNone/>
            </a:pPr>
            <a:r>
              <a:rPr lang="en-US" sz="2000" b="1" i="0" u="sng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REACTION </a:t>
            </a:r>
          </a:p>
          <a:p>
            <a:pPr marL="342900" marR="0" lvl="0" indent="-342900" algn="ctr" rtl="0">
              <a:lnSpc>
                <a:spcPct val="80000"/>
              </a:lnSpc>
              <a:spcBef>
                <a:spcPts val="400"/>
              </a:spcBef>
              <a:buClr>
                <a:schemeClr val="lt1"/>
              </a:buClr>
              <a:buSzPct val="25000"/>
              <a:buFont typeface="Arial"/>
              <a:buNone/>
            </a:pPr>
            <a:r>
              <a:rPr lang="en-US" sz="2000" b="1" i="0" u="sng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AND </a:t>
            </a:r>
          </a:p>
          <a:p>
            <a:pPr marL="342900" marR="0" lvl="0" indent="-342900" algn="ctr" rtl="0">
              <a:lnSpc>
                <a:spcPct val="80000"/>
              </a:lnSpc>
              <a:spcBef>
                <a:spcPts val="400"/>
              </a:spcBef>
              <a:buClr>
                <a:schemeClr val="lt1"/>
              </a:buClr>
              <a:buSzPct val="25000"/>
              <a:buFont typeface="Arial"/>
              <a:buNone/>
            </a:pPr>
            <a:r>
              <a:rPr lang="en-US" sz="2000" b="1" i="0" u="sng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REFERENDUM</a:t>
            </a:r>
          </a:p>
        </p:txBody>
      </p:sp>
      <p:pic>
        <p:nvPicPr>
          <p:cNvPr id="119" name="Shape 119" descr="warren g hardi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2268537" cy="2514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Shape 120" descr="coolidg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3810000"/>
            <a:ext cx="2466974" cy="2819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Shape 121" descr="hoover"/>
          <p:cNvPicPr preferRelativeResize="0"/>
          <p:nvPr/>
        </p:nvPicPr>
        <p:blipFill rotWithShape="1">
          <a:blip r:embed="rId5">
            <a:alphaModFix/>
          </a:blip>
          <a:srcRect b="18182"/>
          <a:stretch/>
        </p:blipFill>
        <p:spPr>
          <a:xfrm>
            <a:off x="6140450" y="1371600"/>
            <a:ext cx="3003550" cy="3124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1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1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>
            <a:off x="2057400" y="0"/>
            <a:ext cx="5105399" cy="914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en-US" sz="4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Prohibition</a:t>
            </a:r>
          </a:p>
        </p:txBody>
      </p:sp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0" y="1600200"/>
            <a:ext cx="3276600" cy="5257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75000"/>
              </a:lnSpc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Problems of Drinking?</a:t>
            </a:r>
          </a:p>
          <a:p>
            <a:pPr marL="342900" marR="0" lvl="0" indent="-342900" algn="l" rtl="0">
              <a:lnSpc>
                <a:spcPct val="75000"/>
              </a:lnSpc>
              <a:spcBef>
                <a:spcPts val="480"/>
              </a:spcBef>
              <a:buClr>
                <a:schemeClr val="lt1"/>
              </a:buClr>
              <a:buSzPct val="100000"/>
              <a:buFont typeface="Arial"/>
              <a:buNone/>
            </a:pPr>
            <a:endParaRPr sz="2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75000"/>
              </a:lnSpc>
              <a:spcBef>
                <a:spcPts val="480"/>
              </a:spcBef>
              <a:buClr>
                <a:schemeClr val="lt1"/>
              </a:buClr>
              <a:buSzPct val="100000"/>
              <a:buFont typeface="Arial"/>
              <a:buNone/>
            </a:pPr>
            <a:endParaRPr sz="2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75000"/>
              </a:lnSpc>
              <a:spcBef>
                <a:spcPts val="480"/>
              </a:spcBef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Goal of Prohibition</a:t>
            </a:r>
          </a:p>
          <a:p>
            <a:pPr marL="342900" marR="0" lvl="0" indent="-342900" algn="l" rtl="0">
              <a:lnSpc>
                <a:spcPct val="75000"/>
              </a:lnSpc>
              <a:spcBef>
                <a:spcPts val="480"/>
              </a:spcBef>
              <a:buClr>
                <a:schemeClr val="lt1"/>
              </a:buClr>
              <a:buSzPct val="100000"/>
              <a:buFont typeface="Arial"/>
              <a:buNone/>
            </a:pPr>
            <a:endParaRPr sz="2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75000"/>
              </a:lnSpc>
              <a:spcBef>
                <a:spcPts val="480"/>
              </a:spcBef>
              <a:buClr>
                <a:schemeClr val="lt1"/>
              </a:buClr>
              <a:buSzPct val="100000"/>
              <a:buFont typeface="Arial"/>
              <a:buNone/>
            </a:pPr>
            <a:endParaRPr sz="2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75000"/>
              </a:lnSpc>
              <a:spcBef>
                <a:spcPts val="480"/>
              </a:spcBef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Actual effect of Prohibition</a:t>
            </a:r>
          </a:p>
          <a:p>
            <a:pPr marL="342900" marR="0" lvl="0" indent="-342900" algn="l" rtl="0">
              <a:lnSpc>
                <a:spcPct val="75000"/>
              </a:lnSpc>
              <a:spcBef>
                <a:spcPts val="480"/>
              </a:spcBef>
              <a:buClr>
                <a:schemeClr val="lt1"/>
              </a:buClr>
              <a:buSzPct val="25000"/>
              <a:buFont typeface="Arial"/>
              <a:buNone/>
            </a:pPr>
            <a:endParaRPr sz="2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75000"/>
              </a:lnSpc>
              <a:spcBef>
                <a:spcPts val="480"/>
              </a:spcBef>
              <a:buClr>
                <a:schemeClr val="lt1"/>
              </a:buClr>
              <a:buSzPct val="25000"/>
              <a:buFont typeface="Arial"/>
              <a:buNone/>
            </a:pPr>
            <a:endParaRPr sz="2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75000"/>
              </a:lnSpc>
              <a:spcBef>
                <a:spcPts val="480"/>
              </a:spcBef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18</a:t>
            </a:r>
            <a:r>
              <a:rPr lang="en-US" sz="2400" b="0" i="0" u="none" strike="noStrike" cap="none" baseline="30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</a:t>
            </a:r>
            <a:r>
              <a:rPr lang="en-US"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amendment</a:t>
            </a:r>
          </a:p>
          <a:p>
            <a:pPr marL="1143000" marR="0" lvl="2" indent="-228600" algn="l" rtl="0">
              <a:lnSpc>
                <a:spcPct val="75000"/>
              </a:lnSpc>
              <a:spcBef>
                <a:spcPts val="360"/>
              </a:spcBef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When should laws be changed?</a:t>
            </a:r>
          </a:p>
          <a:p>
            <a:pPr marL="1143000" marR="0" lvl="2" indent="-228600" algn="l" rtl="0">
              <a:lnSpc>
                <a:spcPct val="75000"/>
              </a:lnSpc>
              <a:spcBef>
                <a:spcPts val="360"/>
              </a:spcBef>
              <a:buClr>
                <a:schemeClr val="lt1"/>
              </a:buClr>
              <a:buSzPct val="1000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143000" marR="0" lvl="2" indent="-228600" algn="l" rtl="0">
              <a:lnSpc>
                <a:spcPct val="75000"/>
              </a:lnSpc>
              <a:spcBef>
                <a:spcPts val="360"/>
              </a:spcBef>
              <a:buClr>
                <a:schemeClr val="lt1"/>
              </a:buClr>
              <a:buSzPct val="1000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75000"/>
              </a:lnSpc>
              <a:spcBef>
                <a:spcPts val="480"/>
              </a:spcBef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21</a:t>
            </a:r>
            <a:r>
              <a:rPr lang="en-US" sz="2400" b="0" i="0" u="none" strike="noStrike" cap="none" baseline="30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st</a:t>
            </a:r>
            <a:r>
              <a:rPr lang="en-US"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amendment</a:t>
            </a:r>
          </a:p>
          <a:p>
            <a:pPr marL="342900" marR="0" lvl="0" indent="-342900" algn="l" rtl="0">
              <a:lnSpc>
                <a:spcPct val="75000"/>
              </a:lnSpc>
              <a:spcBef>
                <a:spcPts val="480"/>
              </a:spcBef>
              <a:buClr>
                <a:schemeClr val="lt1"/>
              </a:buClr>
              <a:buSzPct val="100000"/>
              <a:buFont typeface="Arial"/>
              <a:buNone/>
            </a:pPr>
            <a:endParaRPr sz="2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9" name="Shape 129" descr="US voted dry - newspaper headline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3">
            <a:alphaModFix/>
          </a:blip>
          <a:srcRect b="54683"/>
          <a:stretch/>
        </p:blipFill>
        <p:spPr>
          <a:xfrm>
            <a:off x="0" y="0"/>
            <a:ext cx="2057400" cy="1473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Shape 130" descr="dumping key"/>
          <p:cNvPicPr preferRelativeResize="0">
            <a:picLocks noGrp="1"/>
          </p:cNvPicPr>
          <p:nvPr>
            <p:ph type="body" idx="3"/>
          </p:nvPr>
        </p:nvPicPr>
        <p:blipFill rotWithShape="1">
          <a:blip r:embed="rId4">
            <a:alphaModFix/>
          </a:blip>
          <a:srcRect/>
          <a:stretch/>
        </p:blipFill>
        <p:spPr>
          <a:xfrm>
            <a:off x="7162800" y="0"/>
            <a:ext cx="1981199" cy="19192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Shape 131" descr="detroit police discover beer sill"/>
          <p:cNvPicPr preferRelativeResize="0"/>
          <p:nvPr/>
        </p:nvPicPr>
        <p:blipFill rotWithShape="1">
          <a:blip r:embed="rId5">
            <a:alphaModFix/>
          </a:blip>
          <a:srcRect l="2632" r="2631" b="4446"/>
          <a:stretch/>
        </p:blipFill>
        <p:spPr>
          <a:xfrm>
            <a:off x="3733800" y="1066800"/>
            <a:ext cx="3048000" cy="25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Shape 13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429000" y="4149725"/>
            <a:ext cx="5714999" cy="2708275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Shape 133"/>
          <p:cNvSpPr txBox="1"/>
          <p:nvPr/>
        </p:nvSpPr>
        <p:spPr>
          <a:xfrm>
            <a:off x="3429000" y="3657600"/>
            <a:ext cx="5714999" cy="3365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6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% of $ spent on Hard Alcohol (in total alc consumption)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>
            <a:spLocks noGrp="1"/>
          </p:cNvSpPr>
          <p:nvPr>
            <p:ph type="title"/>
          </p:nvPr>
        </p:nvSpPr>
        <p:spPr>
          <a:xfrm>
            <a:off x="0" y="0"/>
            <a:ext cx="6248399" cy="914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en-US" sz="3950" b="1" i="0" u="sng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 SCOPES MONKEY TRIAL</a:t>
            </a:r>
          </a:p>
        </p:txBody>
      </p:sp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0" y="1219200"/>
            <a:ext cx="3809999" cy="5333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Tennessee Law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lt1"/>
              </a:buClr>
              <a:buSzPct val="100000"/>
              <a:buFont typeface="Arial"/>
              <a:buNone/>
            </a:pPr>
            <a:endParaRPr sz="2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560"/>
              </a:spcBef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ACLU and John Scopes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lt1"/>
              </a:buClr>
              <a:buSzPct val="100000"/>
              <a:buFont typeface="Arial"/>
              <a:buNone/>
            </a:pPr>
            <a:endParaRPr sz="2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560"/>
              </a:spcBef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Circus Atmosphere</a:t>
            </a:r>
          </a:p>
          <a:p>
            <a:pPr marL="742950" marR="0" lvl="1" indent="-285750" algn="l" rtl="0">
              <a:spcBef>
                <a:spcPts val="480"/>
              </a:spcBef>
              <a:buClr>
                <a:schemeClr val="lt1"/>
              </a:buClr>
              <a:buSzPct val="100000"/>
              <a:buFont typeface="Arial"/>
              <a:buChar char="–"/>
            </a:pPr>
            <a:r>
              <a:rPr lang="en-US"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Monkeys</a:t>
            </a:r>
          </a:p>
          <a:p>
            <a:pPr marL="742950" marR="0" lvl="1" indent="-285750" algn="l" rtl="0">
              <a:spcBef>
                <a:spcPts val="480"/>
              </a:spcBef>
              <a:buClr>
                <a:schemeClr val="lt1"/>
              </a:buClr>
              <a:buSzPct val="100000"/>
              <a:buFont typeface="Arial"/>
              <a:buChar char="–"/>
            </a:pPr>
            <a:r>
              <a:rPr lang="en-US"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Actual Trial</a:t>
            </a:r>
          </a:p>
          <a:p>
            <a:pPr marL="1143000" marR="0" lvl="2" indent="-228600" algn="l" rtl="0">
              <a:spcBef>
                <a:spcPts val="400"/>
              </a:spcBef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Darrow vs. Bryan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lt1"/>
              </a:buClr>
              <a:buSzPct val="100000"/>
              <a:buFont typeface="Arial"/>
              <a:buNone/>
            </a:pPr>
            <a:endParaRPr sz="2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560"/>
              </a:spcBef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Scopes found guilty</a:t>
            </a:r>
          </a:p>
        </p:txBody>
      </p:sp>
      <p:pic>
        <p:nvPicPr>
          <p:cNvPr id="141" name="Shape 141" descr="a scopes monkey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3491944" y="3352800"/>
            <a:ext cx="2569131" cy="3328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Shape 142" descr="anti-evolution league"/>
          <p:cNvPicPr preferRelativeResize="0">
            <a:picLocks noGrp="1"/>
          </p:cNvPicPr>
          <p:nvPr>
            <p:ph type="body" idx="3"/>
          </p:nvPr>
        </p:nvPicPr>
        <p:blipFill rotWithShape="1">
          <a:blip r:embed="rId4">
            <a:alphaModFix/>
          </a:blip>
          <a:srcRect/>
          <a:stretch/>
        </p:blipFill>
        <p:spPr>
          <a:xfrm>
            <a:off x="6248400" y="0"/>
            <a:ext cx="2895600" cy="1930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Shape 143" descr="john scopes being arrested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248400" y="4686300"/>
            <a:ext cx="2895600" cy="217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Shape 144" descr="darrow and bryan talk - cameraman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248400" y="2209800"/>
            <a:ext cx="2895600" cy="2171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96</Words>
  <Application>Microsoft Office PowerPoint</Application>
  <PresentationFormat>On-screen Show (4:3)</PresentationFormat>
  <Paragraphs>48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Executive Office during 1920’s </vt:lpstr>
      <vt:lpstr>Prohibition</vt:lpstr>
      <vt:lpstr>THE SCOPES MONKEY TRIAL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Executive Office during 1920’s </dc:title>
  <dc:creator>Balazs, Stephen</dc:creator>
  <cp:lastModifiedBy>Balazs, Stephen</cp:lastModifiedBy>
  <cp:revision>1</cp:revision>
  <dcterms:modified xsi:type="dcterms:W3CDTF">2017-04-06T15:14:25Z</dcterms:modified>
</cp:coreProperties>
</file>